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9" r:id="rId3"/>
    <p:sldId id="275" r:id="rId4"/>
    <p:sldId id="270" r:id="rId5"/>
    <p:sldId id="271" r:id="rId6"/>
    <p:sldId id="272" r:id="rId7"/>
    <p:sldId id="273" r:id="rId8"/>
    <p:sldId id="277" r:id="rId9"/>
    <p:sldId id="274" r:id="rId10"/>
    <p:sldId id="27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632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44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806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818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189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6961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187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519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174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317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417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656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25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32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639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957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0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0614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7" Type="http://schemas.openxmlformats.org/officeDocument/2006/relationships/image" Target="../media/image42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581128"/>
            <a:ext cx="4954250" cy="1176206"/>
          </a:xfrm>
        </p:spPr>
        <p:txBody>
          <a:bodyPr>
            <a:noAutofit/>
          </a:bodyPr>
          <a:lstStyle/>
          <a:p>
            <a:pPr algn="ctr"/>
            <a:r>
              <a:rPr lang="ru-RU" cap="all" dirty="0" smtClean="0">
                <a:ln w="3175" cmpd="sng">
                  <a:noFill/>
                </a:ln>
                <a:solidFill>
                  <a:schemeClr val="tx1"/>
                </a:solidFill>
                <a:latin typeface="Arctika script" pitchFamily="2" charset="0"/>
                <a:ea typeface="+mj-ea"/>
                <a:cs typeface="+mj-cs"/>
              </a:rPr>
              <a:t>Мы хотим вернуть  нашим детям старую добрую игру в </a:t>
            </a:r>
            <a:r>
              <a:rPr lang="ru-RU" cap="all" dirty="0" err="1" smtClean="0">
                <a:ln w="3175" cmpd="sng">
                  <a:noFill/>
                </a:ln>
                <a:solidFill>
                  <a:schemeClr val="tx1"/>
                </a:solidFill>
                <a:latin typeface="Arctika script" pitchFamily="2" charset="0"/>
                <a:ea typeface="+mj-ea"/>
                <a:cs typeface="+mj-cs"/>
              </a:rPr>
              <a:t>резиночку</a:t>
            </a:r>
            <a:r>
              <a:rPr lang="en-US" cap="all" dirty="0" smtClean="0">
                <a:ln w="3175" cmpd="sng">
                  <a:noFill/>
                </a:ln>
                <a:solidFill>
                  <a:schemeClr val="tx1"/>
                </a:solidFill>
                <a:latin typeface="Arctika script" pitchFamily="2" charset="0"/>
                <a:ea typeface="+mj-ea"/>
                <a:cs typeface="+mj-cs"/>
              </a:rPr>
              <a:t>.</a:t>
            </a:r>
            <a:r>
              <a:rPr lang="ru-RU" cap="all" dirty="0" smtClean="0">
                <a:ln w="3175" cmpd="sng">
                  <a:noFill/>
                </a:ln>
                <a:solidFill>
                  <a:schemeClr val="tx1"/>
                </a:solidFill>
                <a:latin typeface="Arctika script" pitchFamily="2" charset="0"/>
                <a:ea typeface="+mj-ea"/>
                <a:cs typeface="+mj-cs"/>
              </a:rPr>
              <a:t> </a:t>
            </a:r>
            <a:endParaRPr lang="ru-RU" cap="all" dirty="0">
              <a:ln w="3175" cmpd="sng">
                <a:noFill/>
              </a:ln>
              <a:solidFill>
                <a:schemeClr val="tx1"/>
              </a:solidFill>
              <a:latin typeface="Arctika script" pitchFamily="2" charset="0"/>
              <a:ea typeface="+mj-ea"/>
              <a:cs typeface="+mj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93994"/>
            <a:ext cx="1800200" cy="1809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ЛОГОТИП\логотип интернет.jpg"/>
          <p:cNvPicPr/>
          <p:nvPr/>
        </p:nvPicPr>
        <p:blipFill>
          <a:blip r:embed="rId3"/>
          <a:stretch/>
        </p:blipFill>
        <p:spPr bwMode="auto">
          <a:xfrm>
            <a:off x="1259632" y="336342"/>
            <a:ext cx="2808312" cy="1724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64096" y="2180873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/>
              <a:t>Секция спортивных прыжков через резинку с детьми 5-7 лет «Прыжок </a:t>
            </a:r>
            <a:br>
              <a:rPr lang="ru-RU" sz="2800" dirty="0"/>
            </a:br>
            <a:r>
              <a:rPr lang="ru-RU" sz="2800" dirty="0"/>
              <a:t>в здоровое завтра»</a:t>
            </a:r>
          </a:p>
        </p:txBody>
      </p:sp>
    </p:spTree>
    <p:extLst>
      <p:ext uri="{BB962C8B-B14F-4D97-AF65-F5344CB8AC3E}">
        <p14:creationId xmlns:p14="http://schemas.microsoft.com/office/powerpoint/2010/main" val="356627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173711"/>
            <a:ext cx="3456385" cy="152400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Закрытие  фестиваля победители получили  заслуженные награды</a:t>
            </a:r>
            <a:endParaRPr lang="en-US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9"/>
          <a:stretch/>
        </p:blipFill>
        <p:spPr>
          <a:xfrm>
            <a:off x="383312" y="188640"/>
            <a:ext cx="3588134" cy="1822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49" r="16820" b="11438"/>
          <a:stretch/>
        </p:blipFill>
        <p:spPr>
          <a:xfrm>
            <a:off x="4211960" y="4378377"/>
            <a:ext cx="4608512" cy="2194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06" b="26735"/>
          <a:stretch/>
        </p:blipFill>
        <p:spPr>
          <a:xfrm>
            <a:off x="4214489" y="188640"/>
            <a:ext cx="4605983" cy="14711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6" t="23929"/>
          <a:stretch/>
        </p:blipFill>
        <p:spPr>
          <a:xfrm>
            <a:off x="179512" y="4293096"/>
            <a:ext cx="3320371" cy="2279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73711"/>
            <a:ext cx="2317510" cy="1738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166" y="1821958"/>
            <a:ext cx="2304809" cy="2276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45905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208" y="476672"/>
            <a:ext cx="2411760" cy="460851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Выступление на городском семинаре инструкторов по физкультуре с мастер классам по обучению детей прыжкам через резинку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cap="none" dirty="0" smtClean="0"/>
              <a:t>февраль  2024 г.</a:t>
            </a:r>
            <a:br>
              <a:rPr lang="ru-RU" sz="1800" cap="none" dirty="0" smtClean="0"/>
            </a:br>
            <a:endParaRPr lang="ru-RU" sz="2000" dirty="0"/>
          </a:p>
        </p:txBody>
      </p:sp>
      <p:pic>
        <p:nvPicPr>
          <p:cNvPr id="7170" name="Picture 2" descr="C:\Users\User\Desktop\грант 24-25\фото\51885130889477465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6336704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70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4134499" cy="152400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провели</a:t>
            </a:r>
            <a:br>
              <a:rPr lang="ru-RU" sz="2000" dirty="0" smtClean="0"/>
            </a:br>
            <a:r>
              <a:rPr lang="ru-RU" sz="2000" dirty="0"/>
              <a:t>обучающий мастер-класс для инструкторов площадок в рамках запуска проект </a:t>
            </a:r>
            <a:r>
              <a:rPr lang="en-US" sz="2000" dirty="0" smtClean="0"/>
              <a:t>#</a:t>
            </a:r>
            <a:r>
              <a:rPr lang="ru-RU" sz="2000" dirty="0" smtClean="0"/>
              <a:t>ПРЫГАЙСЭССЕН</a:t>
            </a:r>
            <a:endParaRPr lang="en-US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16632"/>
            <a:ext cx="1802279" cy="4005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831" y="2607226"/>
            <a:ext cx="2984821" cy="1343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9"/>
          <a:stretch/>
        </p:blipFill>
        <p:spPr>
          <a:xfrm>
            <a:off x="4551027" y="4437112"/>
            <a:ext cx="4115949" cy="2046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26" r="12728"/>
          <a:stretch/>
        </p:blipFill>
        <p:spPr>
          <a:xfrm>
            <a:off x="4355976" y="280346"/>
            <a:ext cx="2391557" cy="2176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7" r="2301"/>
          <a:stretch/>
        </p:blipFill>
        <p:spPr>
          <a:xfrm>
            <a:off x="191738" y="4121696"/>
            <a:ext cx="3632744" cy="2179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6"/>
          <a:stretch/>
        </p:blipFill>
        <p:spPr>
          <a:xfrm>
            <a:off x="191738" y="1784648"/>
            <a:ext cx="3386455" cy="18061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1536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7" y="2522690"/>
            <a:ext cx="4896544" cy="15240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«Праздник двора» - организация зоны активности для жителей микрорайона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cap="none" dirty="0" smtClean="0"/>
              <a:t>19 августа 2024г. </a:t>
            </a:r>
            <a:endParaRPr lang="ru-RU" sz="1800" cap="none" dirty="0"/>
          </a:p>
        </p:txBody>
      </p:sp>
      <p:pic>
        <p:nvPicPr>
          <p:cNvPr id="8195" name="Picture 3" descr="C:\Users\User\Desktop\грант 24-25\фото\51885130889477465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719736" cy="2092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 descr="C:\Users\User\Desktop\грант 24-25\фото\51885130889477465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6" r="-1"/>
          <a:stretch/>
        </p:blipFill>
        <p:spPr bwMode="auto">
          <a:xfrm>
            <a:off x="5004048" y="144664"/>
            <a:ext cx="3384376" cy="2225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7" name="Picture 5" descr="C:\Users\User\Desktop\грант 24-25\фото\518851308894774654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" t="24812" r="-280"/>
          <a:stretch/>
        </p:blipFill>
        <p:spPr bwMode="auto">
          <a:xfrm>
            <a:off x="899592" y="2522690"/>
            <a:ext cx="2818210" cy="3767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8" name="Picture 6" descr="C:\Users\User\Desktop\грант 24-25\фото\518851308894774654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15"/>
          <a:stretch/>
        </p:blipFill>
        <p:spPr bwMode="auto">
          <a:xfrm>
            <a:off x="4757677" y="4149080"/>
            <a:ext cx="3877117" cy="2584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8190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906" y="2801181"/>
            <a:ext cx="4319839" cy="152400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«Камский полумарафон 2024 » </a:t>
            </a:r>
            <a:r>
              <a:rPr lang="ru-RU" sz="2000" dirty="0"/>
              <a:t>- организация зоны активности для </a:t>
            </a:r>
            <a:r>
              <a:rPr lang="ru-RU" sz="2000" dirty="0" smtClean="0"/>
              <a:t>участников забега</a:t>
            </a:r>
            <a:br>
              <a:rPr lang="ru-RU" sz="2000" dirty="0" smtClean="0"/>
            </a:br>
            <a:r>
              <a:rPr lang="ru-RU" sz="2000" dirty="0" smtClean="0"/>
              <a:t>25 августа 2024</a:t>
            </a:r>
            <a:endParaRPr lang="ru-RU" sz="2000" dirty="0"/>
          </a:p>
        </p:txBody>
      </p:sp>
      <p:pic>
        <p:nvPicPr>
          <p:cNvPr id="9218" name="Picture 2" descr="C:\Users\User\Desktop\грант 24-25\фото\51885130889477465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2"/>
          <a:stretch/>
        </p:blipFill>
        <p:spPr bwMode="auto">
          <a:xfrm>
            <a:off x="280906" y="293579"/>
            <a:ext cx="3568175" cy="2196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19" name="Picture 3" descr="C:\Users\User\Desktop\грант 24-25\фото\51885130889477465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6"/>
          <a:stretch/>
        </p:blipFill>
        <p:spPr bwMode="auto">
          <a:xfrm>
            <a:off x="5021070" y="281706"/>
            <a:ext cx="3691129" cy="22065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 descr="C:\Users\User\Desktop\грант 24-25\фото\51885130889477465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65104"/>
            <a:ext cx="3981125" cy="22393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1" name="Picture 5" descr="C:\Users\User\Desktop\грант 24-25\фото\51885130889477465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80928"/>
            <a:ext cx="2143380" cy="3810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3204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ser\Desktop\грант 24-25\фото\518851308894774653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/>
          <a:stretch/>
        </p:blipFill>
        <p:spPr bwMode="auto">
          <a:xfrm>
            <a:off x="5868144" y="2492896"/>
            <a:ext cx="3138628" cy="3612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2" name="Picture 2" descr="C:\Users\User\Desktop\грант 24-25\фото\51885130889477465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07" y="116633"/>
            <a:ext cx="2808312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4" name="Picture 4" descr="C:\Users\User\Desktop\грант 24-25\фото\IMG-20240823-WA004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7" t="12348" r="5854" b="18647"/>
          <a:stretch/>
        </p:blipFill>
        <p:spPr bwMode="auto">
          <a:xfrm>
            <a:off x="3203848" y="2132856"/>
            <a:ext cx="2520280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16" y="3882601"/>
            <a:ext cx="2750398" cy="2750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3419872" y="217212"/>
            <a:ext cx="5492854" cy="1524000"/>
          </a:xfrm>
        </p:spPr>
        <p:txBody>
          <a:bodyPr>
            <a:noAutofit/>
          </a:bodyPr>
          <a:lstStyle/>
          <a:p>
            <a:r>
              <a:rPr lang="ru-RU" sz="2000" dirty="0" smtClean="0"/>
              <a:t>ПРЫГАЙ</a:t>
            </a:r>
            <a:r>
              <a:rPr lang="en-US" sz="2000" dirty="0" smtClean="0"/>
              <a:t> </a:t>
            </a:r>
            <a:r>
              <a:rPr lang="en-US" sz="2000" dirty="0"/>
              <a:t>с ESSEN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cap="none" dirty="0" smtClean="0"/>
              <a:t>именно так назывался летний добрый и классный проект. За время проведения проекта в </a:t>
            </a:r>
            <a:r>
              <a:rPr lang="ru-RU" sz="1800" cap="none" dirty="0" err="1" smtClean="0"/>
              <a:t>резиночку</a:t>
            </a:r>
            <a:r>
              <a:rPr lang="ru-RU" sz="1800" cap="none" dirty="0" smtClean="0"/>
              <a:t> попрыгали более </a:t>
            </a:r>
            <a:r>
              <a:rPr lang="en-US" sz="1800" cap="none" dirty="0" smtClean="0"/>
              <a:t>2000 </a:t>
            </a:r>
            <a:r>
              <a:rPr lang="ru-RU" sz="1800" cap="none" dirty="0" smtClean="0"/>
              <a:t>детей. Проект охватил 16 дворов нашего города.</a:t>
            </a:r>
            <a:r>
              <a:rPr lang="en-US" sz="1800" cap="none" dirty="0" smtClean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46977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2621211"/>
            <a:ext cx="6554867" cy="152400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Дети детского сада №108 «Счастливое детство активно тренируются и получают заслуженные награды</a:t>
            </a:r>
            <a:endParaRPr lang="en-US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/>
          <a:stretch/>
        </p:blipFill>
        <p:spPr>
          <a:xfrm>
            <a:off x="251520" y="105667"/>
            <a:ext cx="4023856" cy="2658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4" b="10456"/>
          <a:stretch/>
        </p:blipFill>
        <p:spPr>
          <a:xfrm>
            <a:off x="6156176" y="161262"/>
            <a:ext cx="2664296" cy="3123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6" t="33840" r="19443"/>
          <a:stretch/>
        </p:blipFill>
        <p:spPr>
          <a:xfrm>
            <a:off x="251520" y="4002439"/>
            <a:ext cx="3888432" cy="2608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70"/>
          <a:stretch/>
        </p:blipFill>
        <p:spPr>
          <a:xfrm>
            <a:off x="5508104" y="3807143"/>
            <a:ext cx="2888330" cy="2934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99174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4" r="19337"/>
          <a:stretch/>
        </p:blipFill>
        <p:spPr>
          <a:xfrm>
            <a:off x="971600" y="312738"/>
            <a:ext cx="3024336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9" r="27267"/>
          <a:stretch/>
        </p:blipFill>
        <p:spPr>
          <a:xfrm>
            <a:off x="1508076" y="4293083"/>
            <a:ext cx="2455441" cy="2334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AutoShape 2" descr="blob:https://web.whatsapp.com/ffa91730-a0cb-4c10-9481-925605b49cf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blob:https://web.whatsapp.com/ffa91730-a0cb-4c10-9481-925605b49cf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6" t="20325" b="23515"/>
          <a:stretch/>
        </p:blipFill>
        <p:spPr>
          <a:xfrm>
            <a:off x="4381645" y="764705"/>
            <a:ext cx="4219683" cy="1512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AutoShape 6" descr="blob:https://web.telegram.org/db5d6c2c-4511-4d84-8175-a3b37ab20b77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395537" y="2708109"/>
            <a:ext cx="468052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ru-RU" sz="2000" dirty="0" smtClean="0"/>
              <a:t>Семинар с педагогами города в рамках подготовки к региональному Фестивалю</a:t>
            </a:r>
            <a:endParaRPr lang="en-US" sz="2000" dirty="0"/>
          </a:p>
        </p:txBody>
      </p:sp>
      <p:sp>
        <p:nvSpPr>
          <p:cNvPr id="10" name="AutoShape 8" descr="blob:https://web.telegram.org/db5d6c2c-4511-4d84-8175-a3b37ab20b77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5" r="35150"/>
          <a:stretch/>
        </p:blipFill>
        <p:spPr>
          <a:xfrm>
            <a:off x="5652120" y="3140968"/>
            <a:ext cx="3269600" cy="3459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34694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19" y="263769"/>
            <a:ext cx="6728828" cy="2013233"/>
          </a:xfrm>
        </p:spPr>
        <p:txBody>
          <a:bodyPr>
            <a:normAutofit/>
          </a:bodyPr>
          <a:lstStyle/>
          <a:p>
            <a:pPr algn="ctr"/>
            <a:r>
              <a:rPr lang="en-US" sz="1400" b="1" dirty="0" err="1" smtClean="0"/>
              <a:t>региональный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фестиваль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en-US" sz="1400" dirty="0" err="1" smtClean="0"/>
              <a:t>по</a:t>
            </a:r>
            <a:r>
              <a:rPr lang="en-US" sz="1400" dirty="0" smtClean="0"/>
              <a:t> </a:t>
            </a:r>
            <a:r>
              <a:rPr lang="en-US" sz="1400" dirty="0" err="1"/>
              <a:t>спортивным</a:t>
            </a:r>
            <a:r>
              <a:rPr lang="en-US" sz="1400" dirty="0"/>
              <a:t> </a:t>
            </a:r>
            <a:r>
              <a:rPr lang="en-US" sz="1400" dirty="0" err="1"/>
              <a:t>прыжкам</a:t>
            </a:r>
            <a:r>
              <a:rPr lang="en-US" sz="1400" dirty="0"/>
              <a:t> </a:t>
            </a:r>
            <a:r>
              <a:rPr lang="en-US" sz="1400" dirty="0" err="1"/>
              <a:t>через</a:t>
            </a:r>
            <a:r>
              <a:rPr lang="en-US" sz="1400" dirty="0"/>
              <a:t> </a:t>
            </a:r>
            <a:r>
              <a:rPr lang="en-US" sz="1400" dirty="0" err="1"/>
              <a:t>резинку</a:t>
            </a:r>
            <a:r>
              <a:rPr lang="en-US" sz="1400" dirty="0"/>
              <a:t> «</a:t>
            </a:r>
            <a:r>
              <a:rPr lang="en-US" sz="1400" dirty="0" err="1" smtClean="0"/>
              <a:t>Счастливое</a:t>
            </a:r>
            <a:r>
              <a:rPr lang="ru-RU" sz="1400" dirty="0" smtClean="0"/>
              <a:t> </a:t>
            </a:r>
            <a:r>
              <a:rPr lang="en-US" sz="1400" dirty="0" err="1" smtClean="0"/>
              <a:t>детство</a:t>
            </a:r>
            <a:r>
              <a:rPr lang="en-US" sz="1400" dirty="0" smtClean="0"/>
              <a:t>».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                  В </a:t>
            </a:r>
            <a:r>
              <a:rPr lang="ru-RU" sz="1400" dirty="0"/>
              <a:t>фестивале </a:t>
            </a:r>
            <a:r>
              <a:rPr lang="ru-RU" sz="1400" dirty="0" smtClean="0"/>
              <a:t>приняли </a:t>
            </a:r>
            <a:r>
              <a:rPr lang="ru-RU" sz="1400" dirty="0"/>
              <a:t>участие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34 </a:t>
            </a:r>
            <a:r>
              <a:rPr lang="ru-RU" sz="1400" b="1" dirty="0"/>
              <a:t>команды</a:t>
            </a:r>
            <a:r>
              <a:rPr lang="ru-RU" sz="1400" dirty="0"/>
              <a:t>,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136 </a:t>
            </a:r>
            <a:r>
              <a:rPr lang="ru-RU" sz="1400" b="1" dirty="0" err="1" smtClean="0"/>
              <a:t>участинков</a:t>
            </a:r>
            <a:r>
              <a:rPr lang="ru-RU" sz="1400" b="1" dirty="0" smtClean="0"/>
              <a:t> </a:t>
            </a:r>
            <a:br>
              <a:rPr lang="ru-RU" sz="1400" b="1" dirty="0" smtClean="0"/>
            </a:br>
            <a:r>
              <a:rPr lang="ru-RU" sz="1400" b="1" dirty="0" smtClean="0"/>
              <a:t> г. Набережные Челны </a:t>
            </a:r>
            <a:r>
              <a:rPr lang="en-US" sz="1400" b="1" dirty="0" smtClean="0"/>
              <a:t>г</a:t>
            </a:r>
            <a:r>
              <a:rPr lang="en-US" sz="1400" b="1" dirty="0"/>
              <a:t>. </a:t>
            </a:r>
            <a:r>
              <a:rPr lang="en-US" sz="1400" b="1" dirty="0" err="1"/>
              <a:t>Елабуга</a:t>
            </a:r>
            <a:r>
              <a:rPr lang="en-US" sz="1400" b="1" dirty="0"/>
              <a:t> </a:t>
            </a:r>
            <a:r>
              <a:rPr lang="en-US" sz="1400" b="1" dirty="0" smtClean="0"/>
              <a:t>г</a:t>
            </a:r>
            <a:r>
              <a:rPr lang="en-US" sz="1400" b="1" dirty="0"/>
              <a:t>. </a:t>
            </a:r>
            <a:r>
              <a:rPr lang="en-US" sz="1400" b="1" dirty="0" err="1"/>
              <a:t>Мамадыш</a:t>
            </a:r>
            <a:r>
              <a:rPr lang="en-US" sz="1400" b="1" dirty="0"/>
              <a:t>.</a:t>
            </a:r>
            <a:r>
              <a:rPr lang="ru-RU" sz="1400" b="1" dirty="0"/>
              <a:t> </a:t>
            </a:r>
            <a:endParaRPr lang="en-US" sz="1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5"/>
          <a:stretch/>
        </p:blipFill>
        <p:spPr>
          <a:xfrm>
            <a:off x="6807444" y="4165182"/>
            <a:ext cx="1962894" cy="2497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3" r="32096"/>
          <a:stretch/>
        </p:blipFill>
        <p:spPr>
          <a:xfrm>
            <a:off x="416282" y="4488627"/>
            <a:ext cx="2547857" cy="2233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6"/>
          <a:stretch/>
        </p:blipFill>
        <p:spPr>
          <a:xfrm>
            <a:off x="6819349" y="174170"/>
            <a:ext cx="2067694" cy="1886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334" y="4653136"/>
            <a:ext cx="2832188" cy="2045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309" y="2277002"/>
            <a:ext cx="2316092" cy="17370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64" y="2375072"/>
            <a:ext cx="2653375" cy="1990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420" y="2348880"/>
            <a:ext cx="2852994" cy="21397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7805814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1565</TotalTime>
  <Words>97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Сектор</vt:lpstr>
      <vt:lpstr>Презентация PowerPoint</vt:lpstr>
      <vt:lpstr>Выступление на городском семинаре инструкторов по физкультуре с мастер классам по обучению детей прыжкам через резинку   февраль  2024 г. </vt:lpstr>
      <vt:lpstr>провели обучающий мастер-класс для инструкторов площадок в рамках запуска проект #ПРЫГАЙСЭССЕН</vt:lpstr>
      <vt:lpstr>«Праздник двора» - организация зоны активности для жителей микрорайона  19 августа 2024г. </vt:lpstr>
      <vt:lpstr>«Камский полумарафон 2024 » - организация зоны активности для участников забега 25 августа 2024</vt:lpstr>
      <vt:lpstr>ПРЫГАЙ с ESSEN  именно так назывался летний добрый и классный проект. За время проведения проекта в резиночку попрыгали более 2000 детей. Проект охватил 16 дворов нашего города. </vt:lpstr>
      <vt:lpstr>Дети детского сада №108 «Счастливое детство активно тренируются и получают заслуженные награды</vt:lpstr>
      <vt:lpstr>Семинар с педагогами города в рамках подготовки к региональному Фестивалю</vt:lpstr>
      <vt:lpstr>региональный фестиваль по спортивным прыжкам через резинку «Счастливое детство».                    В фестивале приняли участие  34 команды,  136 участинков   г. Набережные Челны г. Елабуга г. Мамадыш. </vt:lpstr>
      <vt:lpstr>Закрытие  фестиваля победители получили  заслуженные награды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ДОУ 108  «Счастливое детство» «Спортивные тропинки!»</dc:title>
  <dc:creator>Пользователь</dc:creator>
  <cp:lastModifiedBy>Пользователь</cp:lastModifiedBy>
  <cp:revision>47</cp:revision>
  <dcterms:created xsi:type="dcterms:W3CDTF">2025-01-09T11:32:17Z</dcterms:created>
  <dcterms:modified xsi:type="dcterms:W3CDTF">2025-01-22T13:55:36Z</dcterms:modified>
</cp:coreProperties>
</file>